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9" r:id="rId3"/>
    <p:sldId id="271" r:id="rId4"/>
    <p:sldId id="272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5E07-3117-4B73-9CD2-F044B17F3AB8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A553-7A79-45D3-945B-C2F9408F1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8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A14E-1519-43A1-971F-FDF669C157B4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2C2FA-7D0B-4282-AE94-15972B50A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69784-EE44-4B23-9335-86E0EE5F1D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65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2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1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8A87-5929-4A04-B9CB-8C277392B32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46281"/>
            <a:ext cx="10963564" cy="2387600"/>
          </a:xfrm>
        </p:spPr>
        <p:txBody>
          <a:bodyPr/>
          <a:lstStyle/>
          <a:p>
            <a:r>
              <a:rPr lang="en-GB" dirty="0" smtClean="0"/>
              <a:t>Introduction to Ancient Greece</a:t>
            </a:r>
            <a:endParaRPr lang="en-GB" dirty="0"/>
          </a:p>
        </p:txBody>
      </p:sp>
      <p:pic>
        <p:nvPicPr>
          <p:cNvPr id="4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836" y="267854"/>
            <a:ext cx="11591637" cy="63934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In ancient times, there </a:t>
            </a:r>
            <a:r>
              <a:rPr lang="en-GB" sz="2600" dirty="0">
                <a:cs typeface="Calibri" panose="020F0502020204030204" pitchFamily="34" charset="0"/>
              </a:rPr>
              <a:t>was never one country called </a:t>
            </a:r>
            <a:r>
              <a:rPr lang="en-GB" sz="2600" dirty="0" smtClean="0">
                <a:cs typeface="Calibri" panose="020F0502020204030204" pitchFamily="34" charset="0"/>
              </a:rPr>
              <a:t>‘Greece’</a:t>
            </a:r>
            <a:endParaRPr lang="en-GB" sz="2600" dirty="0"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GB" sz="26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600" dirty="0">
                <a:cs typeface="Calibri" panose="020F0502020204030204" pitchFamily="34" charset="0"/>
              </a:rPr>
              <a:t>Instead, </a:t>
            </a:r>
            <a:r>
              <a:rPr lang="en-GB" sz="2600" dirty="0" smtClean="0">
                <a:cs typeface="Calibri" panose="020F0502020204030204" pitchFamily="34" charset="0"/>
              </a:rPr>
              <a:t>the area called ‘Greece’ now </a:t>
            </a:r>
            <a:r>
              <a:rPr lang="en-GB" sz="2600" dirty="0">
                <a:cs typeface="Calibri" panose="020F0502020204030204" pitchFamily="34" charset="0"/>
              </a:rPr>
              <a:t>was divided up into small 'city-states’, like Athens, </a:t>
            </a:r>
            <a:r>
              <a:rPr lang="en-GB" sz="2600" dirty="0" smtClean="0">
                <a:cs typeface="Calibri" panose="020F0502020204030204" pitchFamily="34" charset="0"/>
              </a:rPr>
              <a:t>Sparta and Corinth</a:t>
            </a:r>
            <a:endParaRPr lang="en-GB" sz="2600" dirty="0"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GB" sz="26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600" dirty="0">
                <a:cs typeface="Calibri" panose="020F0502020204030204" pitchFamily="34" charset="0"/>
              </a:rPr>
              <a:t>Each city-state ruled </a:t>
            </a:r>
            <a:r>
              <a:rPr lang="en-GB" sz="2600" dirty="0" smtClean="0">
                <a:cs typeface="Calibri" panose="020F0502020204030204" pitchFamily="34" charset="0"/>
              </a:rPr>
              <a:t>itself - they </a:t>
            </a:r>
            <a:r>
              <a:rPr lang="en-GB" sz="2600" dirty="0">
                <a:cs typeface="Calibri" panose="020F0502020204030204" pitchFamily="34" charset="0"/>
              </a:rPr>
              <a:t>had their own governments, laws </a:t>
            </a:r>
            <a:r>
              <a:rPr lang="en-GB" sz="2600" dirty="0" smtClean="0">
                <a:cs typeface="Calibri" panose="020F0502020204030204" pitchFamily="34" charset="0"/>
              </a:rPr>
              <a:t>and army</a:t>
            </a:r>
            <a:endParaRPr lang="en-GB" sz="2600" dirty="0"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endParaRPr lang="en-GB" sz="26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600" dirty="0" smtClean="0">
                <a:cs typeface="Calibri" panose="020F0502020204030204" pitchFamily="34" charset="0"/>
              </a:rPr>
              <a:t>All Greeks shared the same gods  (who lived on Mount Olympus) </a:t>
            </a:r>
            <a:r>
              <a:rPr lang="en-GB" sz="2600" dirty="0" smtClean="0">
                <a:cs typeface="Calibri" panose="020F0502020204030204" pitchFamily="34" charset="0"/>
              </a:rPr>
              <a:t>and worshipped together </a:t>
            </a:r>
            <a:r>
              <a:rPr lang="en-GB" sz="2600" dirty="0" smtClean="0">
                <a:cs typeface="Calibri" panose="020F0502020204030204" pitchFamily="34" charset="0"/>
              </a:rPr>
              <a:t>at </a:t>
            </a:r>
            <a:r>
              <a:rPr lang="en-GB" sz="2600" dirty="0" smtClean="0"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>
                <a:cs typeface="Calibri" panose="020F0502020204030204" pitchFamily="34" charset="0"/>
              </a:rPr>
              <a:t> </a:t>
            </a:r>
            <a:r>
              <a:rPr lang="en-GB" sz="2600" dirty="0" smtClean="0">
                <a:cs typeface="Calibri" panose="020F0502020204030204" pitchFamily="34" charset="0"/>
              </a:rPr>
              <a:t>   sanctuaries </a:t>
            </a:r>
            <a:r>
              <a:rPr lang="en-GB" sz="2600" dirty="0" smtClean="0">
                <a:cs typeface="Calibri" panose="020F0502020204030204" pitchFamily="34" charset="0"/>
              </a:rPr>
              <a:t>like </a:t>
            </a:r>
            <a:r>
              <a:rPr lang="en-GB" sz="2600" dirty="0" smtClean="0">
                <a:cs typeface="Calibri" panose="020F0502020204030204" pitchFamily="34" charset="0"/>
              </a:rPr>
              <a:t>Olympia </a:t>
            </a:r>
            <a:r>
              <a:rPr lang="en-GB" sz="2600" dirty="0" smtClean="0">
                <a:cs typeface="Calibri" panose="020F0502020204030204" pitchFamily="34" charset="0"/>
              </a:rPr>
              <a:t>and Delphi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6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cs typeface="Calibri" panose="020F0502020204030204" pitchFamily="34" charset="0"/>
              </a:rPr>
              <a:t>The ancient Greek world extended far beyond </a:t>
            </a:r>
            <a:endParaRPr lang="en-US" sz="26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cs typeface="Calibri" panose="020F0502020204030204" pitchFamily="34" charset="0"/>
              </a:rPr>
              <a:t> </a:t>
            </a:r>
            <a:r>
              <a:rPr lang="en-US" sz="2600" dirty="0" smtClean="0">
                <a:cs typeface="Calibri" panose="020F0502020204030204" pitchFamily="34" charset="0"/>
              </a:rPr>
              <a:t>   </a:t>
            </a:r>
            <a:r>
              <a:rPr lang="en-US" sz="2600" dirty="0" smtClean="0">
                <a:cs typeface="Calibri" panose="020F0502020204030204" pitchFamily="34" charset="0"/>
              </a:rPr>
              <a:t>mainland </a:t>
            </a:r>
            <a:r>
              <a:rPr lang="en-US" sz="2600" dirty="0">
                <a:cs typeface="Calibri" panose="020F0502020204030204" pitchFamily="34" charset="0"/>
              </a:rPr>
              <a:t>Greece </a:t>
            </a:r>
          </a:p>
          <a:p>
            <a:pPr>
              <a:lnSpc>
                <a:spcPct val="110000"/>
              </a:lnSpc>
            </a:pPr>
            <a:endParaRPr lang="en-US" sz="26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cs typeface="Calibri" panose="020F0502020204030204" pitchFamily="34" charset="0"/>
              </a:rPr>
              <a:t>Many city-states established colonies in coastal </a:t>
            </a:r>
            <a:endParaRPr lang="en-US" sz="26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cs typeface="Calibri" panose="020F0502020204030204" pitchFamily="34" charset="0"/>
              </a:rPr>
              <a:t> </a:t>
            </a:r>
            <a:r>
              <a:rPr lang="en-US" sz="2600" dirty="0" smtClean="0">
                <a:cs typeface="Calibri" panose="020F0502020204030204" pitchFamily="34" charset="0"/>
              </a:rPr>
              <a:t>  areas </a:t>
            </a:r>
            <a:r>
              <a:rPr lang="en-US" sz="2600" dirty="0">
                <a:cs typeface="Calibri" panose="020F0502020204030204" pitchFamily="34" charset="0"/>
              </a:rPr>
              <a:t>around the Mediterranean Sea and the </a:t>
            </a:r>
            <a:endParaRPr lang="en-US" sz="2600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cs typeface="Calibri" panose="020F0502020204030204" pitchFamily="34" charset="0"/>
              </a:rPr>
              <a:t>   Black </a:t>
            </a:r>
            <a:r>
              <a:rPr lang="en-US" sz="2600" dirty="0">
                <a:cs typeface="Calibri" panose="020F0502020204030204" pitchFamily="34" charset="0"/>
              </a:rPr>
              <a:t>Sea</a:t>
            </a:r>
          </a:p>
          <a:p>
            <a:pPr marL="457200" lvl="1" indent="0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00" y="3382817"/>
            <a:ext cx="4870373" cy="32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1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The Ancient Greek World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124745"/>
            <a:ext cx="79304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5560" y="580526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The Greek philosopher Plato </a:t>
            </a:r>
            <a:r>
              <a:rPr lang="en-GB" sz="2400" dirty="0"/>
              <a:t>said, "Like frogs around a pond, we have settled down upon the shores of this sea."</a:t>
            </a:r>
          </a:p>
        </p:txBody>
      </p:sp>
    </p:spTree>
    <p:extLst>
      <p:ext uri="{BB962C8B-B14F-4D97-AF65-F5344CB8AC3E}">
        <p14:creationId xmlns:p14="http://schemas.microsoft.com/office/powerpoint/2010/main" val="402639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56" y="135017"/>
            <a:ext cx="8229600" cy="1143000"/>
          </a:xfrm>
        </p:spPr>
        <p:txBody>
          <a:bodyPr/>
          <a:lstStyle/>
          <a:p>
            <a:r>
              <a:rPr lang="en-GB" dirty="0" smtClean="0"/>
              <a:t>Your turn…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76" t="10598" r="17605" b="71195"/>
          <a:stretch/>
        </p:blipFill>
        <p:spPr>
          <a:xfrm>
            <a:off x="2796000" y="135017"/>
            <a:ext cx="9396000" cy="1453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176" t="28923" r="17605" b="9482"/>
          <a:stretch/>
        </p:blipFill>
        <p:spPr>
          <a:xfrm>
            <a:off x="1073416" y="1588170"/>
            <a:ext cx="10045169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135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Introduction to Ancient Greece</vt:lpstr>
      <vt:lpstr>PowerPoint Presentation</vt:lpstr>
      <vt:lpstr>The Ancient Greek World</vt:lpstr>
      <vt:lpstr>Your turn…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20</cp:revision>
  <cp:lastPrinted>2016-06-06T10:14:16Z</cp:lastPrinted>
  <dcterms:created xsi:type="dcterms:W3CDTF">2016-06-03T18:22:57Z</dcterms:created>
  <dcterms:modified xsi:type="dcterms:W3CDTF">2019-11-19T10:54:59Z</dcterms:modified>
</cp:coreProperties>
</file>